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34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21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13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9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82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96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85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06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1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0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73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70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369F4-D14E-47C0-B427-89FC1E01C5E5}" type="datetimeFigureOut">
              <a:rPr lang="ru-RU" smtClean="0"/>
              <a:pPr/>
              <a:t>19.06.2021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981C-B7B0-45A1-938C-658EC3D39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47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282" t="-1502" r="91497" b="1502"/>
          <a:stretch/>
        </p:blipFill>
        <p:spPr>
          <a:xfrm>
            <a:off x="358147" y="0"/>
            <a:ext cx="440343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83169" y="265328"/>
            <a:ext cx="656492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Муниципальное образование </a:t>
            </a:r>
            <a:r>
              <a:rPr lang="ru-RU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город Набережные Челны</a:t>
            </a:r>
          </a:p>
          <a:p>
            <a:pPr algn="ctr"/>
            <a:r>
              <a:rPr lang="ru-RU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МБОУ «Средняя общеобразовательная школа №3»</a:t>
            </a:r>
            <a:endParaRPr lang="ru-RU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4154" y="918124"/>
            <a:ext cx="54926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Сказочный поединок по творчеству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А.С.Пушкина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4483" y="1392124"/>
            <a:ext cx="489263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целью обобщения знания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младших школьников по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творчеству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А.С.Пушкина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 развития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умения мыслить неординарно в многополярном мире учебной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внеучебной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информации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 городской библиотеке был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организован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«Сказочный поединок по творчеству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А.С.Пушкина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где приняли участие наши школьники.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Вступительная беседа «Сказочная поляна Лукоморья» напомнила юным читателям о жизненном и творческом пути поэта, отдельные сюжеты пушкинских сказок,  а весёлая викторина в конце беседы закрепила знания. Дружно и весело ребята вспоминали окончания фраз и сказок, продолжали предложенные отрывки, узнавали сказки по иллюстрациям,  отгадывали  сказочный кроссворд.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Особенно ребятам понравилась игра «Ярмарка волшебных предметов» - участникам были предложены различные сказочные предметы, а ребята должны были назвать сказку, в которой этот предмет встречался.   Вниманию ребят была представлена книжная выставка «Как прекрасна Пушкинская сказка». </a:t>
            </a:r>
          </a:p>
          <a:p>
            <a:pPr indent="45720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Ярким финалом мероприятия стал показ мультфильма «Сказка о царе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Салтане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383" y="199292"/>
            <a:ext cx="1488830" cy="148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9" y="1688123"/>
            <a:ext cx="3119753" cy="459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863" y="1688123"/>
            <a:ext cx="2862462" cy="508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06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165</Words>
  <Application>Microsoft Office PowerPoint</Application>
  <PresentationFormat>Произвольный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49</cp:revision>
  <dcterms:created xsi:type="dcterms:W3CDTF">2021-02-02T07:45:57Z</dcterms:created>
  <dcterms:modified xsi:type="dcterms:W3CDTF">2021-06-19T04:42:18Z</dcterms:modified>
</cp:coreProperties>
</file>